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BA5F3BF-BB46-4A37-A9F4-DCB44ECC2137}" type="datetimeFigureOut">
              <a:rPr lang="ru-RU" smtClean="0"/>
              <a:t>12.02.2021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403BBF1-3E1C-42B1-887D-306663C2C84A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>
                <a:solidFill>
                  <a:srgbClr val="FFFF00"/>
                </a:solidFill>
                <a:effectLst/>
                <a:latin typeface="+mn-lt"/>
              </a:rPr>
              <a:t/>
            </a:r>
            <a:br>
              <a:rPr lang="ru-RU" dirty="0">
                <a:solidFill>
                  <a:srgbClr val="FFFF00"/>
                </a:solidFill>
                <a:effectLst/>
                <a:latin typeface="+mn-lt"/>
              </a:rPr>
            </a:br>
            <a:r>
              <a:rPr lang="ru-RU" sz="4200" dirty="0" smtClean="0">
                <a:solidFill>
                  <a:srgbClr val="FFFF00"/>
                </a:solidFill>
                <a:effectLst/>
                <a:latin typeface="+mn-lt"/>
              </a:rPr>
              <a:t>Проект МБОУ «Школа № 3»</a:t>
            </a:r>
            <a:br>
              <a:rPr lang="ru-RU" sz="4200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ru-RU" dirty="0" smtClean="0">
                <a:solidFill>
                  <a:srgbClr val="FFFF00"/>
                </a:solidFill>
                <a:effectLst/>
                <a:latin typeface="+mn-lt"/>
              </a:rPr>
              <a:t>     </a:t>
            </a:r>
            <a:r>
              <a:rPr lang="ru-RU" sz="3700" dirty="0" smtClean="0">
                <a:solidFill>
                  <a:schemeClr val="tx1"/>
                </a:solidFill>
                <a:effectLst/>
                <a:latin typeface="+mn-lt"/>
              </a:rPr>
              <a:t>"Забота </a:t>
            </a:r>
            <a:r>
              <a:rPr lang="ru-RU" sz="3700" dirty="0">
                <a:solidFill>
                  <a:schemeClr val="tx1"/>
                </a:solidFill>
                <a:effectLst/>
                <a:latin typeface="+mn-lt"/>
              </a:rPr>
              <a:t>о планете - со школьного двора!"</a:t>
            </a:r>
            <a:endParaRPr lang="ru-RU" sz="37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C:\Users\Janna\Desktop\герб школ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187220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anna\Downloads\16127988481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88840"/>
            <a:ext cx="7200800" cy="4453813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7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C00000"/>
                </a:solidFill>
              </a:rPr>
              <a:t>Цель проекта:</a:t>
            </a:r>
            <a:endParaRPr lang="ru-RU" u="sng" dirty="0">
              <a:solidFill>
                <a:srgbClr val="C00000"/>
              </a:solidFill>
            </a:endParaRPr>
          </a:p>
        </p:txBody>
      </p:sp>
      <p:pic>
        <p:nvPicPr>
          <p:cNvPr id="3" name="Picture 2" descr="C:\Users\Janna\Desktop\герб школ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187220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8954" y="1674339"/>
            <a:ext cx="8424936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smtClean="0"/>
              <a:t>      </a:t>
            </a:r>
            <a:r>
              <a:rPr lang="ru-RU" sz="2300" b="1" dirty="0" smtClean="0">
                <a:solidFill>
                  <a:srgbClr val="FFFF00"/>
                </a:solidFill>
              </a:rPr>
              <a:t>Формирование </a:t>
            </a:r>
            <a:r>
              <a:rPr lang="ru-RU" sz="2300" b="1" dirty="0">
                <a:solidFill>
                  <a:srgbClr val="FFFF00"/>
                </a:solidFill>
              </a:rPr>
              <a:t>экологической культуры учащихся на основе трудового, духовно-нравственного развития личности через совместную деятельность учащихся, родителей, педагогического коллектива в озеленении и благоустройстве не только школьного двора, но и территории, находящейся за пределами. Создание "Аллеи выпускников". </a:t>
            </a:r>
          </a:p>
        </p:txBody>
      </p:sp>
      <p:pic>
        <p:nvPicPr>
          <p:cNvPr id="1026" name="Picture 2" descr="C:\Users\Janna\Downloads\16128032279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119"/>
            <a:ext cx="4176464" cy="2296666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60032" y="6309320"/>
            <a:ext cx="25922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Аллея выпускников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759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Задачи проекта: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3" name="Picture 2" descr="C:\Users\Janna\Desktop\герб школы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187220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751344"/>
            <a:ext cx="79928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Социально-экологический </a:t>
            </a:r>
            <a:r>
              <a:rPr lang="ru-RU" b="1" dirty="0">
                <a:solidFill>
                  <a:srgbClr val="FFFF00"/>
                </a:solidFill>
              </a:rPr>
              <a:t>проект направлен на благоустройство школьной и прилегающей территории, создание «Аллеи выпускников». </a:t>
            </a:r>
            <a:endParaRPr lang="ru-RU" b="1" dirty="0" smtClean="0">
              <a:solidFill>
                <a:srgbClr val="FFFF00"/>
              </a:solidFill>
            </a:endParaRPr>
          </a:p>
          <a:p>
            <a:pPr algn="just"/>
            <a:r>
              <a:rPr lang="ru-RU" b="1" dirty="0" smtClean="0">
                <a:solidFill>
                  <a:srgbClr val="FFFF00"/>
                </a:solidFill>
              </a:rPr>
              <a:t>Задачи: 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сплотить </a:t>
            </a:r>
            <a:r>
              <a:rPr lang="ru-RU" b="1" dirty="0">
                <a:solidFill>
                  <a:srgbClr val="FFFF00"/>
                </a:solidFill>
              </a:rPr>
              <a:t>детский, родительский и педагогический коллективы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привить навыки экологического поведения, воспитания любви к природе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 привлечь </a:t>
            </a:r>
            <a:r>
              <a:rPr lang="ru-RU" b="1" dirty="0">
                <a:solidFill>
                  <a:srgbClr val="FFFF00"/>
                </a:solidFill>
              </a:rPr>
              <a:t>внимание обучающихся, родителей к решению актуальных проблем школы</a:t>
            </a:r>
            <a:r>
              <a:rPr lang="ru-RU" b="1" dirty="0" smtClean="0">
                <a:solidFill>
                  <a:srgbClr val="FFFF00"/>
                </a:solidFill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 разработать </a:t>
            </a:r>
            <a:r>
              <a:rPr lang="ru-RU" b="1" dirty="0">
                <a:solidFill>
                  <a:srgbClr val="FFFF00"/>
                </a:solidFill>
              </a:rPr>
              <a:t>и осуществить план озеленения и благоустройства территории школьного двора и прилегающей территории; </a:t>
            </a:r>
            <a:endParaRPr lang="ru-RU" b="1" dirty="0" smtClean="0">
              <a:solidFill>
                <a:srgbClr val="FFFF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развить творческий интерес к практической деятельности в области ландшафтного дизайна; </a:t>
            </a:r>
            <a:endParaRPr lang="ru-RU" b="1" dirty="0" smtClean="0">
              <a:solidFill>
                <a:srgbClr val="FFFF0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solidFill>
                  <a:srgbClr val="FFFF00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</a:rPr>
              <a:t>воспитать чувство патриотизма, гордости, ответственности за свою школу, свой город, </a:t>
            </a:r>
            <a:r>
              <a:rPr lang="ru-RU" b="1" dirty="0" smtClean="0">
                <a:solidFill>
                  <a:srgbClr val="FFFF00"/>
                </a:solidFill>
              </a:rPr>
              <a:t>область, </a:t>
            </a:r>
            <a:r>
              <a:rPr lang="ru-RU" b="1" dirty="0">
                <a:solidFill>
                  <a:srgbClr val="FFFF00"/>
                </a:solidFill>
              </a:rPr>
              <a:t>свою Родину, план</a:t>
            </a:r>
            <a:r>
              <a:rPr lang="ru-RU" dirty="0">
                <a:solidFill>
                  <a:srgbClr val="FFFF00"/>
                </a:solidFill>
              </a:rPr>
              <a:t>ету. 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020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55</TotalTime>
  <Words>148</Words>
  <Application>Microsoft Office PowerPoint</Application>
  <PresentationFormat>Экран (4:3)</PresentationFormat>
  <Paragraphs>17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Апекс</vt:lpstr>
      <vt:lpstr> Проект МБОУ «Школа № 3»      "Забота о планете - со школьного двора!"</vt:lpstr>
      <vt:lpstr>Цель проекта:</vt:lpstr>
      <vt:lpstr>Задачи проекта: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"Забота о планете - со школьного двора!"</dc:title>
  <dc:creator>Janna</dc:creator>
  <cp:lastModifiedBy>Janna</cp:lastModifiedBy>
  <cp:revision>15</cp:revision>
  <dcterms:created xsi:type="dcterms:W3CDTF">2021-02-08T15:43:21Z</dcterms:created>
  <dcterms:modified xsi:type="dcterms:W3CDTF">2021-02-12T11:38:49Z</dcterms:modified>
</cp:coreProperties>
</file>